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16"/>
  </p:notesMasterIdLst>
  <p:sldIdLst>
    <p:sldId id="636" r:id="rId2"/>
    <p:sldId id="1269" r:id="rId3"/>
    <p:sldId id="1299" r:id="rId4"/>
    <p:sldId id="1300" r:id="rId5"/>
    <p:sldId id="1102" r:id="rId6"/>
    <p:sldId id="1169" r:id="rId7"/>
    <p:sldId id="1301" r:id="rId8"/>
    <p:sldId id="1302" r:id="rId9"/>
    <p:sldId id="1326" r:id="rId10"/>
    <p:sldId id="1327" r:id="rId11"/>
    <p:sldId id="1306" r:id="rId12"/>
    <p:sldId id="1305" r:id="rId13"/>
    <p:sldId id="1303" r:id="rId14"/>
    <p:sldId id="132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B649B8-FB9B-4762-910E-7639C83CFFCF}" v="853" dt="2025-05-10T20:17:48.7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96" autoAdjust="0"/>
    <p:restoredTop sz="94660"/>
  </p:normalViewPr>
  <p:slideViewPr>
    <p:cSldViewPr snapToGrid="0">
      <p:cViewPr varScale="1">
        <p:scale>
          <a:sx n="106" d="100"/>
          <a:sy n="106" d="100"/>
        </p:scale>
        <p:origin x="38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F5B649B8-FB9B-4762-910E-7639C83CFFCF}"/>
    <pc:docChg chg="custSel addSld delSld modSld sldOrd">
      <pc:chgData name="Ed Godfrey" userId="61aa7c48ee0e3db0" providerId="LiveId" clId="{F5B649B8-FB9B-4762-910E-7639C83CFFCF}" dt="2025-05-10T20:17:57.219" v="1117" actId="47"/>
      <pc:docMkLst>
        <pc:docMk/>
      </pc:docMkLst>
      <pc:sldChg chg="modSp mod">
        <pc:chgData name="Ed Godfrey" userId="61aa7c48ee0e3db0" providerId="LiveId" clId="{F5B649B8-FB9B-4762-910E-7639C83CFFCF}" dt="2025-05-10T19:27:32.082" v="2" actId="20577"/>
        <pc:sldMkLst>
          <pc:docMk/>
          <pc:sldMk cId="286626818" sldId="636"/>
        </pc:sldMkLst>
        <pc:spChg chg="mod">
          <ac:chgData name="Ed Godfrey" userId="61aa7c48ee0e3db0" providerId="LiveId" clId="{F5B649B8-FB9B-4762-910E-7639C83CFFCF}" dt="2025-05-10T19:27:32.082" v="2" actId="20577"/>
          <ac:spMkLst>
            <pc:docMk/>
            <pc:sldMk cId="286626818" sldId="636"/>
            <ac:spMk id="4" creationId="{E81091B1-FFCB-0593-6511-1E1CB61C648D}"/>
          </ac:spMkLst>
        </pc:spChg>
      </pc:sldChg>
      <pc:sldChg chg="ord">
        <pc:chgData name="Ed Godfrey" userId="61aa7c48ee0e3db0" providerId="LiveId" clId="{F5B649B8-FB9B-4762-910E-7639C83CFFCF}" dt="2025-05-10T19:40:47.899" v="44"/>
        <pc:sldMkLst>
          <pc:docMk/>
          <pc:sldMk cId="1317570804" sldId="1102"/>
        </pc:sldMkLst>
      </pc:sldChg>
      <pc:sldChg chg="addSp delSp modSp mod ord modAnim">
        <pc:chgData name="Ed Godfrey" userId="61aa7c48ee0e3db0" providerId="LiveId" clId="{F5B649B8-FB9B-4762-910E-7639C83CFFCF}" dt="2025-05-10T19:57:24.260" v="320"/>
        <pc:sldMkLst>
          <pc:docMk/>
          <pc:sldMk cId="93068664" sldId="1169"/>
        </pc:sldMkLst>
        <pc:spChg chg="add mod">
          <ac:chgData name="Ed Godfrey" userId="61aa7c48ee0e3db0" providerId="LiveId" clId="{F5B649B8-FB9B-4762-910E-7639C83CFFCF}" dt="2025-05-10T19:57:12.633" v="319" actId="20577"/>
          <ac:spMkLst>
            <pc:docMk/>
            <pc:sldMk cId="93068664" sldId="1169"/>
            <ac:spMk id="2" creationId="{94FB628E-0996-5647-13C3-88A558455B3A}"/>
          </ac:spMkLst>
        </pc:spChg>
        <pc:spChg chg="add del mod">
          <ac:chgData name="Ed Godfrey" userId="61aa7c48ee0e3db0" providerId="LiveId" clId="{F5B649B8-FB9B-4762-910E-7639C83CFFCF}" dt="2025-05-10T19:45:23.585" v="253" actId="255"/>
          <ac:spMkLst>
            <pc:docMk/>
            <pc:sldMk cId="93068664" sldId="1169"/>
            <ac:spMk id="3" creationId="{BB6B93C3-77D3-564A-AB55-7A6A8F27E728}"/>
          </ac:spMkLst>
        </pc:spChg>
        <pc:spChg chg="del mod">
          <ac:chgData name="Ed Godfrey" userId="61aa7c48ee0e3db0" providerId="LiveId" clId="{F5B649B8-FB9B-4762-910E-7639C83CFFCF}" dt="2025-05-10T19:43:19.170" v="117" actId="21"/>
          <ac:spMkLst>
            <pc:docMk/>
            <pc:sldMk cId="93068664" sldId="1169"/>
            <ac:spMk id="4" creationId="{598F04A2-9329-0740-E768-B9E402BE689A}"/>
          </ac:spMkLst>
        </pc:spChg>
      </pc:sldChg>
      <pc:sldChg chg="del">
        <pc:chgData name="Ed Godfrey" userId="61aa7c48ee0e3db0" providerId="LiveId" clId="{F5B649B8-FB9B-4762-910E-7639C83CFFCF}" dt="2025-05-10T20:17:49.943" v="1097" actId="47"/>
        <pc:sldMkLst>
          <pc:docMk/>
          <pc:sldMk cId="2090760885" sldId="1277"/>
        </pc:sldMkLst>
      </pc:sldChg>
      <pc:sldChg chg="del">
        <pc:chgData name="Ed Godfrey" userId="61aa7c48ee0e3db0" providerId="LiveId" clId="{F5B649B8-FB9B-4762-910E-7639C83CFFCF}" dt="2025-05-10T20:17:53.957" v="1108" actId="47"/>
        <pc:sldMkLst>
          <pc:docMk/>
          <pc:sldMk cId="1004910780" sldId="1281"/>
        </pc:sldMkLst>
      </pc:sldChg>
      <pc:sldChg chg="modSp mod">
        <pc:chgData name="Ed Godfrey" userId="61aa7c48ee0e3db0" providerId="LiveId" clId="{F5B649B8-FB9B-4762-910E-7639C83CFFCF}" dt="2025-05-10T19:39:37.429" v="42" actId="122"/>
        <pc:sldMkLst>
          <pc:docMk/>
          <pc:sldMk cId="3658908406" sldId="1300"/>
        </pc:sldMkLst>
        <pc:spChg chg="mod">
          <ac:chgData name="Ed Godfrey" userId="61aa7c48ee0e3db0" providerId="LiveId" clId="{F5B649B8-FB9B-4762-910E-7639C83CFFCF}" dt="2025-05-10T19:39:37.429" v="42" actId="122"/>
          <ac:spMkLst>
            <pc:docMk/>
            <pc:sldMk cId="3658908406" sldId="1300"/>
            <ac:spMk id="3" creationId="{23776E7D-E02E-FA4B-2F98-CA6D4D470824}"/>
          </ac:spMkLst>
        </pc:spChg>
        <pc:spChg chg="mod">
          <ac:chgData name="Ed Godfrey" userId="61aa7c48ee0e3db0" providerId="LiveId" clId="{F5B649B8-FB9B-4762-910E-7639C83CFFCF}" dt="2025-05-10T19:39:02.248" v="25" actId="20577"/>
          <ac:spMkLst>
            <pc:docMk/>
            <pc:sldMk cId="3658908406" sldId="1300"/>
            <ac:spMk id="6" creationId="{F0D237E6-79CA-C63F-6CA2-C20BA6ADA7A6}"/>
          </ac:spMkLst>
        </pc:spChg>
      </pc:sldChg>
      <pc:sldChg chg="modSp mod">
        <pc:chgData name="Ed Godfrey" userId="61aa7c48ee0e3db0" providerId="LiveId" clId="{F5B649B8-FB9B-4762-910E-7639C83CFFCF}" dt="2025-05-10T19:58:19.870" v="339" actId="20577"/>
        <pc:sldMkLst>
          <pc:docMk/>
          <pc:sldMk cId="3034594876" sldId="1301"/>
        </pc:sldMkLst>
        <pc:spChg chg="mod">
          <ac:chgData name="Ed Godfrey" userId="61aa7c48ee0e3db0" providerId="LiveId" clId="{F5B649B8-FB9B-4762-910E-7639C83CFFCF}" dt="2025-05-10T19:58:13.530" v="324" actId="113"/>
          <ac:spMkLst>
            <pc:docMk/>
            <pc:sldMk cId="3034594876" sldId="1301"/>
            <ac:spMk id="3" creationId="{FD0F2053-A6D3-9E43-F77B-421CFC912F7B}"/>
          </ac:spMkLst>
        </pc:spChg>
        <pc:spChg chg="mod">
          <ac:chgData name="Ed Godfrey" userId="61aa7c48ee0e3db0" providerId="LiveId" clId="{F5B649B8-FB9B-4762-910E-7639C83CFFCF}" dt="2025-05-10T19:58:19.870" v="339" actId="20577"/>
          <ac:spMkLst>
            <pc:docMk/>
            <pc:sldMk cId="3034594876" sldId="1301"/>
            <ac:spMk id="6" creationId="{F285C6E2-F7F4-EF81-D162-66C4C96238A9}"/>
          </ac:spMkLst>
        </pc:spChg>
      </pc:sldChg>
      <pc:sldChg chg="modSp mod modAnim">
        <pc:chgData name="Ed Godfrey" userId="61aa7c48ee0e3db0" providerId="LiveId" clId="{F5B649B8-FB9B-4762-910E-7639C83CFFCF}" dt="2025-05-10T20:00:45.907" v="540" actId="20577"/>
        <pc:sldMkLst>
          <pc:docMk/>
          <pc:sldMk cId="2615646856" sldId="1302"/>
        </pc:sldMkLst>
        <pc:spChg chg="mod">
          <ac:chgData name="Ed Godfrey" userId="61aa7c48ee0e3db0" providerId="LiveId" clId="{F5B649B8-FB9B-4762-910E-7639C83CFFCF}" dt="2025-05-10T20:00:45.907" v="540" actId="20577"/>
          <ac:spMkLst>
            <pc:docMk/>
            <pc:sldMk cId="2615646856" sldId="1302"/>
            <ac:spMk id="3" creationId="{FAEFFF1D-5397-2E70-AD70-7B7F7E120A52}"/>
          </ac:spMkLst>
        </pc:spChg>
        <pc:spChg chg="mod">
          <ac:chgData name="Ed Godfrey" userId="61aa7c48ee0e3db0" providerId="LiveId" clId="{F5B649B8-FB9B-4762-910E-7639C83CFFCF}" dt="2025-05-10T19:58:53.409" v="349" actId="20577"/>
          <ac:spMkLst>
            <pc:docMk/>
            <pc:sldMk cId="2615646856" sldId="1302"/>
            <ac:spMk id="6" creationId="{10039149-76D5-93C6-D012-04E321A3BF86}"/>
          </ac:spMkLst>
        </pc:spChg>
      </pc:sldChg>
      <pc:sldChg chg="addSp delSp modSp mod modAnim">
        <pc:chgData name="Ed Godfrey" userId="61aa7c48ee0e3db0" providerId="LiveId" clId="{F5B649B8-FB9B-4762-910E-7639C83CFFCF}" dt="2025-05-10T20:17:12.500" v="1094"/>
        <pc:sldMkLst>
          <pc:docMk/>
          <pc:sldMk cId="1272204367" sldId="1303"/>
        </pc:sldMkLst>
        <pc:spChg chg="mod">
          <ac:chgData name="Ed Godfrey" userId="61aa7c48ee0e3db0" providerId="LiveId" clId="{F5B649B8-FB9B-4762-910E-7639C83CFFCF}" dt="2025-05-10T20:14:48.122" v="901" actId="20577"/>
          <ac:spMkLst>
            <pc:docMk/>
            <pc:sldMk cId="1272204367" sldId="1303"/>
            <ac:spMk id="2" creationId="{9124C8EA-A37F-4E04-2039-33204001EF17}"/>
          </ac:spMkLst>
        </pc:spChg>
        <pc:spChg chg="mod">
          <ac:chgData name="Ed Godfrey" userId="61aa7c48ee0e3db0" providerId="LiveId" clId="{F5B649B8-FB9B-4762-910E-7639C83CFFCF}" dt="2025-05-10T20:12:56.322" v="787" actId="113"/>
          <ac:spMkLst>
            <pc:docMk/>
            <pc:sldMk cId="1272204367" sldId="1303"/>
            <ac:spMk id="3" creationId="{BAB2DD6E-B222-A0F0-A9F6-E35A3ED3E952}"/>
          </ac:spMkLst>
        </pc:spChg>
        <pc:spChg chg="del">
          <ac:chgData name="Ed Godfrey" userId="61aa7c48ee0e3db0" providerId="LiveId" clId="{F5B649B8-FB9B-4762-910E-7639C83CFFCF}" dt="2025-05-10T20:15:06.342" v="988" actId="21"/>
          <ac:spMkLst>
            <pc:docMk/>
            <pc:sldMk cId="1272204367" sldId="1303"/>
            <ac:spMk id="4" creationId="{82A8C1FD-A4FB-3ED7-4617-1A59530E00E5}"/>
          </ac:spMkLst>
        </pc:spChg>
        <pc:spChg chg="add mod">
          <ac:chgData name="Ed Godfrey" userId="61aa7c48ee0e3db0" providerId="LiveId" clId="{F5B649B8-FB9B-4762-910E-7639C83CFFCF}" dt="2025-05-10T20:16:34.769" v="1091" actId="20577"/>
          <ac:spMkLst>
            <pc:docMk/>
            <pc:sldMk cId="1272204367" sldId="1303"/>
            <ac:spMk id="5" creationId="{169E6E1E-7029-1B9C-5DBB-D5CD0ACFDD97}"/>
          </ac:spMkLst>
        </pc:spChg>
        <pc:spChg chg="mod">
          <ac:chgData name="Ed Godfrey" userId="61aa7c48ee0e3db0" providerId="LiveId" clId="{F5B649B8-FB9B-4762-910E-7639C83CFFCF}" dt="2025-05-10T20:12:10.067" v="774" actId="20577"/>
          <ac:spMkLst>
            <pc:docMk/>
            <pc:sldMk cId="1272204367" sldId="1303"/>
            <ac:spMk id="6" creationId="{BC2D1F8D-DBCD-F7E0-3839-ACFF7D71D340}"/>
          </ac:spMkLst>
        </pc:spChg>
      </pc:sldChg>
      <pc:sldChg chg="del">
        <pc:chgData name="Ed Godfrey" userId="61aa7c48ee0e3db0" providerId="LiveId" clId="{F5B649B8-FB9B-4762-910E-7639C83CFFCF}" dt="2025-05-10T20:17:49.724" v="1096" actId="47"/>
        <pc:sldMkLst>
          <pc:docMk/>
          <pc:sldMk cId="3774848482" sldId="1304"/>
        </pc:sldMkLst>
      </pc:sldChg>
      <pc:sldChg chg="modSp ord">
        <pc:chgData name="Ed Godfrey" userId="61aa7c48ee0e3db0" providerId="LiveId" clId="{F5B649B8-FB9B-4762-910E-7639C83CFFCF}" dt="2025-05-10T20:10:55.054" v="762" actId="20577"/>
        <pc:sldMkLst>
          <pc:docMk/>
          <pc:sldMk cId="1356349774" sldId="1305"/>
        </pc:sldMkLst>
        <pc:spChg chg="mod">
          <ac:chgData name="Ed Godfrey" userId="61aa7c48ee0e3db0" providerId="LiveId" clId="{F5B649B8-FB9B-4762-910E-7639C83CFFCF}" dt="2025-05-10T20:10:10.742" v="746" actId="255"/>
          <ac:spMkLst>
            <pc:docMk/>
            <pc:sldMk cId="1356349774" sldId="1305"/>
            <ac:spMk id="3" creationId="{56C569F2-DBF9-F673-2601-95F9FD58E245}"/>
          </ac:spMkLst>
        </pc:spChg>
        <pc:spChg chg="mod">
          <ac:chgData name="Ed Godfrey" userId="61aa7c48ee0e3db0" providerId="LiveId" clId="{F5B649B8-FB9B-4762-910E-7639C83CFFCF}" dt="2025-05-10T20:10:55.054" v="762" actId="20577"/>
          <ac:spMkLst>
            <pc:docMk/>
            <pc:sldMk cId="1356349774" sldId="1305"/>
            <ac:spMk id="6" creationId="{ADA7413A-E934-9E28-19C9-C4FADE19C108}"/>
          </ac:spMkLst>
        </pc:spChg>
      </pc:sldChg>
      <pc:sldChg chg="modSp ord modAnim">
        <pc:chgData name="Ed Godfrey" userId="61aa7c48ee0e3db0" providerId="LiveId" clId="{F5B649B8-FB9B-4762-910E-7639C83CFFCF}" dt="2025-05-10T20:07:31.794" v="738"/>
        <pc:sldMkLst>
          <pc:docMk/>
          <pc:sldMk cId="1463815584" sldId="1306"/>
        </pc:sldMkLst>
        <pc:spChg chg="mod">
          <ac:chgData name="Ed Godfrey" userId="61aa7c48ee0e3db0" providerId="LiveId" clId="{F5B649B8-FB9B-4762-910E-7639C83CFFCF}" dt="2025-05-10T20:06:55.216" v="727" actId="20577"/>
          <ac:spMkLst>
            <pc:docMk/>
            <pc:sldMk cId="1463815584" sldId="1306"/>
            <ac:spMk id="3" creationId="{FC7E21D7-637A-31D0-8F99-76DC911EF881}"/>
          </ac:spMkLst>
        </pc:spChg>
        <pc:spChg chg="mod">
          <ac:chgData name="Ed Godfrey" userId="61aa7c48ee0e3db0" providerId="LiveId" clId="{F5B649B8-FB9B-4762-910E-7639C83CFFCF}" dt="2025-05-10T20:06:42.480" v="711" actId="20577"/>
          <ac:spMkLst>
            <pc:docMk/>
            <pc:sldMk cId="1463815584" sldId="1306"/>
            <ac:spMk id="6" creationId="{BE84521C-AFD8-56E7-5BF6-87FBB69CC0F3}"/>
          </ac:spMkLst>
        </pc:spChg>
      </pc:sldChg>
      <pc:sldChg chg="del">
        <pc:chgData name="Ed Godfrey" userId="61aa7c48ee0e3db0" providerId="LiveId" clId="{F5B649B8-FB9B-4762-910E-7639C83CFFCF}" dt="2025-05-10T20:17:50.248" v="1098" actId="47"/>
        <pc:sldMkLst>
          <pc:docMk/>
          <pc:sldMk cId="2579310617" sldId="1307"/>
        </pc:sldMkLst>
      </pc:sldChg>
      <pc:sldChg chg="del">
        <pc:chgData name="Ed Godfrey" userId="61aa7c48ee0e3db0" providerId="LiveId" clId="{F5B649B8-FB9B-4762-910E-7639C83CFFCF}" dt="2025-05-10T20:17:50.547" v="1099" actId="47"/>
        <pc:sldMkLst>
          <pc:docMk/>
          <pc:sldMk cId="3935515299" sldId="1308"/>
        </pc:sldMkLst>
      </pc:sldChg>
      <pc:sldChg chg="del">
        <pc:chgData name="Ed Godfrey" userId="61aa7c48ee0e3db0" providerId="LiveId" clId="{F5B649B8-FB9B-4762-910E-7639C83CFFCF}" dt="2025-05-10T20:17:50.876" v="1100" actId="47"/>
        <pc:sldMkLst>
          <pc:docMk/>
          <pc:sldMk cId="1567754892" sldId="1309"/>
        </pc:sldMkLst>
      </pc:sldChg>
      <pc:sldChg chg="del">
        <pc:chgData name="Ed Godfrey" userId="61aa7c48ee0e3db0" providerId="LiveId" clId="{F5B649B8-FB9B-4762-910E-7639C83CFFCF}" dt="2025-05-10T20:17:51.341" v="1101" actId="47"/>
        <pc:sldMkLst>
          <pc:docMk/>
          <pc:sldMk cId="3358525786" sldId="1310"/>
        </pc:sldMkLst>
      </pc:sldChg>
      <pc:sldChg chg="del">
        <pc:chgData name="Ed Godfrey" userId="61aa7c48ee0e3db0" providerId="LiveId" clId="{F5B649B8-FB9B-4762-910E-7639C83CFFCF}" dt="2025-05-10T20:17:51.733" v="1102" actId="47"/>
        <pc:sldMkLst>
          <pc:docMk/>
          <pc:sldMk cId="672437183" sldId="1311"/>
        </pc:sldMkLst>
      </pc:sldChg>
      <pc:sldChg chg="del">
        <pc:chgData name="Ed Godfrey" userId="61aa7c48ee0e3db0" providerId="LiveId" clId="{F5B649B8-FB9B-4762-910E-7639C83CFFCF}" dt="2025-05-10T20:17:52.885" v="1105" actId="47"/>
        <pc:sldMkLst>
          <pc:docMk/>
          <pc:sldMk cId="3905618011" sldId="1312"/>
        </pc:sldMkLst>
      </pc:sldChg>
      <pc:sldChg chg="del">
        <pc:chgData name="Ed Godfrey" userId="61aa7c48ee0e3db0" providerId="LiveId" clId="{F5B649B8-FB9B-4762-910E-7639C83CFFCF}" dt="2025-05-10T20:17:53.279" v="1106" actId="47"/>
        <pc:sldMkLst>
          <pc:docMk/>
          <pc:sldMk cId="3872557136" sldId="1313"/>
        </pc:sldMkLst>
      </pc:sldChg>
      <pc:sldChg chg="del">
        <pc:chgData name="Ed Godfrey" userId="61aa7c48ee0e3db0" providerId="LiveId" clId="{F5B649B8-FB9B-4762-910E-7639C83CFFCF}" dt="2025-05-10T20:17:52.112" v="1103" actId="47"/>
        <pc:sldMkLst>
          <pc:docMk/>
          <pc:sldMk cId="3741876955" sldId="1314"/>
        </pc:sldMkLst>
      </pc:sldChg>
      <pc:sldChg chg="del">
        <pc:chgData name="Ed Godfrey" userId="61aa7c48ee0e3db0" providerId="LiveId" clId="{F5B649B8-FB9B-4762-910E-7639C83CFFCF}" dt="2025-05-10T20:17:52.486" v="1104" actId="47"/>
        <pc:sldMkLst>
          <pc:docMk/>
          <pc:sldMk cId="3720320107" sldId="1315"/>
        </pc:sldMkLst>
      </pc:sldChg>
      <pc:sldChg chg="del">
        <pc:chgData name="Ed Godfrey" userId="61aa7c48ee0e3db0" providerId="LiveId" clId="{F5B649B8-FB9B-4762-910E-7639C83CFFCF}" dt="2025-05-10T20:17:53.623" v="1107" actId="47"/>
        <pc:sldMkLst>
          <pc:docMk/>
          <pc:sldMk cId="979715645" sldId="1316"/>
        </pc:sldMkLst>
      </pc:sldChg>
      <pc:sldChg chg="del">
        <pc:chgData name="Ed Godfrey" userId="61aa7c48ee0e3db0" providerId="LiveId" clId="{F5B649B8-FB9B-4762-910E-7639C83CFFCF}" dt="2025-05-10T20:17:54.306" v="1109" actId="47"/>
        <pc:sldMkLst>
          <pc:docMk/>
          <pc:sldMk cId="3264992332" sldId="1317"/>
        </pc:sldMkLst>
      </pc:sldChg>
      <pc:sldChg chg="del">
        <pc:chgData name="Ed Godfrey" userId="61aa7c48ee0e3db0" providerId="LiveId" clId="{F5B649B8-FB9B-4762-910E-7639C83CFFCF}" dt="2025-05-10T20:17:54.614" v="1110" actId="47"/>
        <pc:sldMkLst>
          <pc:docMk/>
          <pc:sldMk cId="457602719" sldId="1318"/>
        </pc:sldMkLst>
      </pc:sldChg>
      <pc:sldChg chg="del">
        <pc:chgData name="Ed Godfrey" userId="61aa7c48ee0e3db0" providerId="LiveId" clId="{F5B649B8-FB9B-4762-910E-7639C83CFFCF}" dt="2025-05-10T20:17:54.878" v="1111" actId="47"/>
        <pc:sldMkLst>
          <pc:docMk/>
          <pc:sldMk cId="3440893085" sldId="1319"/>
        </pc:sldMkLst>
      </pc:sldChg>
      <pc:sldChg chg="del">
        <pc:chgData name="Ed Godfrey" userId="61aa7c48ee0e3db0" providerId="LiveId" clId="{F5B649B8-FB9B-4762-910E-7639C83CFFCF}" dt="2025-05-10T20:17:55.595" v="1113" actId="47"/>
        <pc:sldMkLst>
          <pc:docMk/>
          <pc:sldMk cId="3664682876" sldId="1320"/>
        </pc:sldMkLst>
      </pc:sldChg>
      <pc:sldChg chg="del">
        <pc:chgData name="Ed Godfrey" userId="61aa7c48ee0e3db0" providerId="LiveId" clId="{F5B649B8-FB9B-4762-910E-7639C83CFFCF}" dt="2025-05-10T20:17:55.931" v="1114" actId="47"/>
        <pc:sldMkLst>
          <pc:docMk/>
          <pc:sldMk cId="1770721142" sldId="1321"/>
        </pc:sldMkLst>
      </pc:sldChg>
      <pc:sldChg chg="del">
        <pc:chgData name="Ed Godfrey" userId="61aa7c48ee0e3db0" providerId="LiveId" clId="{F5B649B8-FB9B-4762-910E-7639C83CFFCF}" dt="2025-05-10T20:17:55.223" v="1112" actId="47"/>
        <pc:sldMkLst>
          <pc:docMk/>
          <pc:sldMk cId="460615562" sldId="1322"/>
        </pc:sldMkLst>
      </pc:sldChg>
      <pc:sldChg chg="del">
        <pc:chgData name="Ed Godfrey" userId="61aa7c48ee0e3db0" providerId="LiveId" clId="{F5B649B8-FB9B-4762-910E-7639C83CFFCF}" dt="2025-05-10T20:17:56.273" v="1115" actId="47"/>
        <pc:sldMkLst>
          <pc:docMk/>
          <pc:sldMk cId="1203537812" sldId="1323"/>
        </pc:sldMkLst>
      </pc:sldChg>
      <pc:sldChg chg="del">
        <pc:chgData name="Ed Godfrey" userId="61aa7c48ee0e3db0" providerId="LiveId" clId="{F5B649B8-FB9B-4762-910E-7639C83CFFCF}" dt="2025-05-10T20:17:56.643" v="1116" actId="47"/>
        <pc:sldMkLst>
          <pc:docMk/>
          <pc:sldMk cId="141665478" sldId="1324"/>
        </pc:sldMkLst>
      </pc:sldChg>
      <pc:sldChg chg="del">
        <pc:chgData name="Ed Godfrey" userId="61aa7c48ee0e3db0" providerId="LiveId" clId="{F5B649B8-FB9B-4762-910E-7639C83CFFCF}" dt="2025-05-10T20:17:57.219" v="1117" actId="47"/>
        <pc:sldMkLst>
          <pc:docMk/>
          <pc:sldMk cId="1879253958" sldId="1325"/>
        </pc:sldMkLst>
      </pc:sldChg>
      <pc:sldChg chg="modSp add mod">
        <pc:chgData name="Ed Godfrey" userId="61aa7c48ee0e3db0" providerId="LiveId" clId="{F5B649B8-FB9B-4762-910E-7639C83CFFCF}" dt="2025-05-10T20:01:53.511" v="544" actId="20577"/>
        <pc:sldMkLst>
          <pc:docMk/>
          <pc:sldMk cId="2719826379" sldId="1326"/>
        </pc:sldMkLst>
        <pc:spChg chg="mod">
          <ac:chgData name="Ed Godfrey" userId="61aa7c48ee0e3db0" providerId="LiveId" clId="{F5B649B8-FB9B-4762-910E-7639C83CFFCF}" dt="2025-05-10T20:01:50.578" v="542" actId="20577"/>
          <ac:spMkLst>
            <pc:docMk/>
            <pc:sldMk cId="2719826379" sldId="1326"/>
            <ac:spMk id="3" creationId="{D430B934-7440-D044-F851-EEDA15007376}"/>
          </ac:spMkLst>
        </pc:spChg>
        <pc:spChg chg="mod">
          <ac:chgData name="Ed Godfrey" userId="61aa7c48ee0e3db0" providerId="LiveId" clId="{F5B649B8-FB9B-4762-910E-7639C83CFFCF}" dt="2025-05-10T20:01:53.511" v="544" actId="20577"/>
          <ac:spMkLst>
            <pc:docMk/>
            <pc:sldMk cId="2719826379" sldId="1326"/>
            <ac:spMk id="6" creationId="{23D0DACD-1F5D-C065-BFC1-DEDC0AB32F79}"/>
          </ac:spMkLst>
        </pc:spChg>
      </pc:sldChg>
      <pc:sldChg chg="modSp add modAnim">
        <pc:chgData name="Ed Godfrey" userId="61aa7c48ee0e3db0" providerId="LiveId" clId="{F5B649B8-FB9B-4762-910E-7639C83CFFCF}" dt="2025-05-10T20:02:42.394" v="610"/>
        <pc:sldMkLst>
          <pc:docMk/>
          <pc:sldMk cId="2505973473" sldId="1327"/>
        </pc:sldMkLst>
        <pc:spChg chg="mod">
          <ac:chgData name="Ed Godfrey" userId="61aa7c48ee0e3db0" providerId="LiveId" clId="{F5B649B8-FB9B-4762-910E-7639C83CFFCF}" dt="2025-05-10T20:02:28.707" v="606" actId="20577"/>
          <ac:spMkLst>
            <pc:docMk/>
            <pc:sldMk cId="2505973473" sldId="1327"/>
            <ac:spMk id="2" creationId="{D07D7766-730A-764D-6162-914B0A158A4E}"/>
          </ac:spMkLst>
        </pc:spChg>
      </pc:sldChg>
      <pc:sldChg chg="add">
        <pc:chgData name="Ed Godfrey" userId="61aa7c48ee0e3db0" providerId="LiveId" clId="{F5B649B8-FB9B-4762-910E-7639C83CFFCF}" dt="2025-05-10T20:17:48.738" v="1095"/>
        <pc:sldMkLst>
          <pc:docMk/>
          <pc:sldMk cId="1126793023" sldId="132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5/11/2025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5/11/2025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5/11/2025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5/11/2025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5/11/2025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5/11/2025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5/11/2025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5/11/2025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Adoption (</a:t>
            </a:r>
            <a:r>
              <a:rPr lang="en-US" sz="3900" b="1">
                <a:latin typeface="Abadi" panose="020B0604020104020204" pitchFamily="34" charset="0"/>
              </a:rPr>
              <a:t>Part 2)</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:14-17</a:t>
            </a: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May 11,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4B031F-2AEF-FE12-819E-5D66CF91B18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07C246D-DC54-41ED-9C2A-8477EECDEF7C}"/>
              </a:ext>
            </a:extLst>
          </p:cNvPr>
          <p:cNvSpPr txBox="1">
            <a:spLocks noChangeArrowheads="1"/>
          </p:cNvSpPr>
          <p:nvPr/>
        </p:nvSpPr>
        <p:spPr bwMode="auto">
          <a:xfrm>
            <a:off x="158496" y="898767"/>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startAt="2"/>
            </a:pPr>
            <a:r>
              <a:rPr lang="en-US" sz="3600" i="0" dirty="0">
                <a:solidFill>
                  <a:schemeClr val="tx1"/>
                </a:solidFill>
                <a:latin typeface="Arial" panose="020B0604020202020204" pitchFamily="34" charset="0"/>
              </a:rPr>
              <a:t>The Holy Spirit liberates us (8:15)</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you have not received a spirit of slavery leading to fear again, but you have received a spirit of adoption as sons by which we cry out, "Abba! Father!"</a:t>
            </a:r>
          </a:p>
          <a:p>
            <a:pPr lvl="0"/>
            <a:endParaRPr lang="en-US" sz="12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D309517C-AA6F-D0CC-E976-45D1B153A8B0}"/>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Adoption </a:t>
            </a:r>
            <a:r>
              <a:rPr lang="en-US" sz="2800" dirty="0">
                <a:latin typeface="Arial" panose="020B0604020202020204" pitchFamily="34" charset="0"/>
                <a:cs typeface="Arial" panose="020B0604020202020204" pitchFamily="34" charset="0"/>
              </a:rPr>
              <a:t>(Romans 8:14-17)</a:t>
            </a:r>
          </a:p>
        </p:txBody>
      </p:sp>
      <p:sp>
        <p:nvSpPr>
          <p:cNvPr id="2" name="Text Box 3">
            <a:extLst>
              <a:ext uri="{FF2B5EF4-FFF2-40B4-BE49-F238E27FC236}">
                <a16:creationId xmlns:a16="http://schemas.microsoft.com/office/drawing/2014/main" id="{D07D7766-730A-764D-6162-914B0A158A4E}"/>
              </a:ext>
            </a:extLst>
          </p:cNvPr>
          <p:cNvSpPr txBox="1">
            <a:spLocks noChangeArrowheads="1"/>
          </p:cNvSpPr>
          <p:nvPr/>
        </p:nvSpPr>
        <p:spPr bwMode="auto">
          <a:xfrm>
            <a:off x="173038" y="2875378"/>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914400" marR="0" indent="-914400" algn="just">
              <a:buAutoNum type="alphaUcPeriod"/>
            </a:pPr>
            <a:r>
              <a:rPr lang="en-US" b="0" i="0" dirty="0">
                <a:solidFill>
                  <a:schemeClr val="tx1"/>
                </a:solidFill>
                <a:latin typeface="Arial" panose="020B0604020202020204" pitchFamily="34" charset="0"/>
                <a:ea typeface="Calibri" panose="020F0502020204030204" pitchFamily="34" charset="0"/>
              </a:rPr>
              <a:t>The Holy Spirit liberates us from our old problem (15a)</a:t>
            </a:r>
          </a:p>
          <a:p>
            <a:pPr marL="914400" marR="0" indent="-914400" algn="just">
              <a:buAutoNum type="alphaUcPeriod"/>
            </a:pPr>
            <a:r>
              <a:rPr lang="en-US" b="0" i="0" dirty="0">
                <a:solidFill>
                  <a:schemeClr val="tx1"/>
                </a:solidFill>
                <a:latin typeface="Arial" panose="020B0604020202020204" pitchFamily="34" charset="0"/>
                <a:ea typeface="Calibri" panose="020F0502020204030204" pitchFamily="34" charset="0"/>
              </a:rPr>
              <a:t>The Holy Spirit liberates us to a new position (15b)</a:t>
            </a:r>
          </a:p>
          <a:p>
            <a:pPr marL="914400" marR="0" indent="-914400" algn="just">
              <a:buAutoNum type="alphaUcPeriod"/>
            </a:pPr>
            <a:r>
              <a:rPr lang="en-US" b="0" i="0" dirty="0">
                <a:solidFill>
                  <a:schemeClr val="tx1"/>
                </a:solidFill>
                <a:latin typeface="Arial" panose="020B0604020202020204" pitchFamily="34" charset="0"/>
                <a:ea typeface="Calibri" panose="020F0502020204030204" pitchFamily="34" charset="0"/>
              </a:rPr>
              <a:t>The Holy Spirit liberates us to an exciting practice (15c)</a:t>
            </a:r>
          </a:p>
        </p:txBody>
      </p:sp>
    </p:spTree>
    <p:extLst>
      <p:ext uri="{BB962C8B-B14F-4D97-AF65-F5344CB8AC3E}">
        <p14:creationId xmlns:p14="http://schemas.microsoft.com/office/powerpoint/2010/main" val="250597347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225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51BFB3-CBAF-2DD5-D916-B90ACDA4DE7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C7E21D7-637A-31D0-8F99-76DC911EF881}"/>
              </a:ext>
            </a:extLst>
          </p:cNvPr>
          <p:cNvSpPr txBox="1">
            <a:spLocks noChangeArrowheads="1"/>
          </p:cNvSpPr>
          <p:nvPr/>
        </p:nvSpPr>
        <p:spPr bwMode="auto">
          <a:xfrm>
            <a:off x="173038" y="801254"/>
            <a:ext cx="1180560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“Father (Pater), if you are willing, remove this cup from Me; yet not My will, but Yours be done.”  (Luke 22:42)</a:t>
            </a:r>
          </a:p>
          <a:p>
            <a:endParaRPr lang="en-US" sz="40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“My Father (Pater), if it is possible, let this cup pass from Me; yet not as I will, but as You will.”  (Matthew 26:39)</a:t>
            </a:r>
          </a:p>
          <a:p>
            <a:endParaRPr lang="en-US" sz="40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“Abba! Father!” (Abba! Pater!) All things are possible for You; remove this cup from Me; yet not what I will; but what You will.”  (Mark 14:36)</a:t>
            </a:r>
            <a:endParaRPr lang="en-US" sz="40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BE84521C-AFD8-56E7-5BF6-87FBB69CC0F3}"/>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Luke 22:42; Matthew 26:39; Mark 14:36</a:t>
            </a:r>
          </a:p>
        </p:txBody>
      </p:sp>
    </p:spTree>
    <p:extLst>
      <p:ext uri="{BB962C8B-B14F-4D97-AF65-F5344CB8AC3E}">
        <p14:creationId xmlns:p14="http://schemas.microsoft.com/office/powerpoint/2010/main" val="146381558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2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6336A2-2FA8-11A6-8315-FC388A569A4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6C569F2-DBF9-F673-2601-95F9FD58E245}"/>
              </a:ext>
            </a:extLst>
          </p:cNvPr>
          <p:cNvSpPr txBox="1">
            <a:spLocks noChangeArrowheads="1"/>
          </p:cNvSpPr>
          <p:nvPr/>
        </p:nvSpPr>
        <p:spPr bwMode="auto">
          <a:xfrm>
            <a:off x="173038" y="801254"/>
            <a:ext cx="1180560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Now My soul has become troubled; and what shall I say, “Father (pater), save Me from this hour’? But for this purpose I came to this hour. ‘Father (pater), glorify Your name’. </a:t>
            </a:r>
            <a:endPar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ADA7413A-E934-9E28-19C9-C4FADE19C108}"/>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12:27</a:t>
            </a:r>
          </a:p>
        </p:txBody>
      </p:sp>
    </p:spTree>
    <p:extLst>
      <p:ext uri="{BB962C8B-B14F-4D97-AF65-F5344CB8AC3E}">
        <p14:creationId xmlns:p14="http://schemas.microsoft.com/office/powerpoint/2010/main" val="1356349774"/>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BA6122-B2AB-4A73-1D42-5ED6B3D40AC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AB2DD6E-B222-A0F0-A9F6-E35A3ED3E952}"/>
              </a:ext>
            </a:extLst>
          </p:cNvPr>
          <p:cNvSpPr txBox="1">
            <a:spLocks noChangeArrowheads="1"/>
          </p:cNvSpPr>
          <p:nvPr/>
        </p:nvSpPr>
        <p:spPr bwMode="auto">
          <a:xfrm>
            <a:off x="173038" y="801254"/>
            <a:ext cx="11805602"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14350" lvl="0" indent="-514350">
              <a:buAutoNum type="arabicPeriod"/>
            </a:pPr>
            <a:r>
              <a:rPr lang="en-US" i="0" dirty="0">
                <a:solidFill>
                  <a:schemeClr val="tx1"/>
                </a:solidFill>
                <a:latin typeface="Arial" panose="020B0604020202020204" pitchFamily="34" charset="0"/>
              </a:rPr>
              <a:t>How can we know that we have received the Spirit of adoption; the Spirit who places us as sons in God’s family?</a:t>
            </a:r>
          </a:p>
          <a:p>
            <a:pPr lvl="0"/>
            <a:r>
              <a:rPr lang="en-US" b="0" dirty="0">
                <a:solidFill>
                  <a:schemeClr val="tx1"/>
                </a:solidFill>
                <a:latin typeface="Arial" panose="020B0604020202020204" pitchFamily="34" charset="0"/>
              </a:rPr>
              <a:t> </a:t>
            </a:r>
          </a:p>
        </p:txBody>
      </p:sp>
      <p:sp>
        <p:nvSpPr>
          <p:cNvPr id="6" name="TextBox 5">
            <a:extLst>
              <a:ext uri="{FF2B5EF4-FFF2-40B4-BE49-F238E27FC236}">
                <a16:creationId xmlns:a16="http://schemas.microsoft.com/office/drawing/2014/main" id="{BC2D1F8D-DBCD-F7E0-3839-ACFF7D71D34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Applications</a:t>
            </a:r>
          </a:p>
        </p:txBody>
      </p:sp>
      <p:sp>
        <p:nvSpPr>
          <p:cNvPr id="2" name="Text Box 3">
            <a:extLst>
              <a:ext uri="{FF2B5EF4-FFF2-40B4-BE49-F238E27FC236}">
                <a16:creationId xmlns:a16="http://schemas.microsoft.com/office/drawing/2014/main" id="{9124C8EA-A37F-4E04-2039-33204001EF17}"/>
              </a:ext>
            </a:extLst>
          </p:cNvPr>
          <p:cNvSpPr txBox="1">
            <a:spLocks noChangeArrowheads="1"/>
          </p:cNvSpPr>
          <p:nvPr/>
        </p:nvSpPr>
        <p:spPr bwMode="auto">
          <a:xfrm>
            <a:off x="147021" y="2737847"/>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71500" marR="0" indent="-571500" algn="just">
              <a:buFont typeface="Wingdings" panose="05000000000000000000" pitchFamily="2" charset="2"/>
              <a:buChar char="§"/>
            </a:pPr>
            <a:r>
              <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We can know objectively (2 Peter 1:3-4; Galatians 5:22-23)</a:t>
            </a:r>
          </a:p>
          <a:p>
            <a:pPr marL="571500" marR="0" indent="-571500" algn="just">
              <a:buFont typeface="Wingdings" panose="05000000000000000000" pitchFamily="2" charset="2"/>
              <a:buChar char="§"/>
            </a:pPr>
            <a:r>
              <a:rPr lang="en-US" sz="36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We can know subjectively (Romans 8:16)</a:t>
            </a:r>
          </a:p>
        </p:txBody>
      </p:sp>
      <p:sp>
        <p:nvSpPr>
          <p:cNvPr id="5" name="Text Box 3">
            <a:extLst>
              <a:ext uri="{FF2B5EF4-FFF2-40B4-BE49-F238E27FC236}">
                <a16:creationId xmlns:a16="http://schemas.microsoft.com/office/drawing/2014/main" id="{169E6E1E-7029-1B9C-5DBB-D5CD0ACFDD97}"/>
              </a:ext>
            </a:extLst>
          </p:cNvPr>
          <p:cNvSpPr txBox="1">
            <a:spLocks noChangeArrowheads="1"/>
          </p:cNvSpPr>
          <p:nvPr/>
        </p:nvSpPr>
        <p:spPr bwMode="auto">
          <a:xfrm>
            <a:off x="158172" y="4287867"/>
            <a:ext cx="1180560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14350" lvl="0" indent="-514350">
              <a:buFont typeface="+mj-lt"/>
              <a:buAutoNum type="arabicPeriod" startAt="2"/>
            </a:pPr>
            <a:r>
              <a:rPr lang="en-US" i="0" dirty="0">
                <a:solidFill>
                  <a:schemeClr val="tx1"/>
                </a:solidFill>
                <a:latin typeface="Arial" panose="020B0604020202020204" pitchFamily="34" charset="0"/>
              </a:rPr>
              <a:t>Consider the benefits of receiving the Spirit of adoption.</a:t>
            </a:r>
          </a:p>
          <a:p>
            <a:pPr lvl="0"/>
            <a:r>
              <a:rPr lang="en-US" b="0" dirty="0">
                <a:solidFill>
                  <a:schemeClr val="tx1"/>
                </a:solidFill>
                <a:latin typeface="Arial" panose="020B0604020202020204" pitchFamily="34" charset="0"/>
              </a:rPr>
              <a:t> </a:t>
            </a:r>
          </a:p>
        </p:txBody>
      </p:sp>
    </p:spTree>
    <p:extLst>
      <p:ext uri="{BB962C8B-B14F-4D97-AF65-F5344CB8AC3E}">
        <p14:creationId xmlns:p14="http://schemas.microsoft.com/office/powerpoint/2010/main" val="127220436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25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225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2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uiExpand="1" build="p"/>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798F9A-FE32-8B74-5C6B-F6D8E416A448}"/>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19AAFBD0-1D2C-138E-B023-C124DBD9E797}"/>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Adoption (Part 1)</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:14-17</a:t>
            </a:r>
          </a:p>
        </p:txBody>
      </p:sp>
      <p:sp>
        <p:nvSpPr>
          <p:cNvPr id="4" name="TextBox 3">
            <a:extLst>
              <a:ext uri="{FF2B5EF4-FFF2-40B4-BE49-F238E27FC236}">
                <a16:creationId xmlns:a16="http://schemas.microsoft.com/office/drawing/2014/main" id="{97355873-0B0C-558B-24C0-3CE9351CE408}"/>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May 11, 2025</a:t>
            </a:r>
          </a:p>
        </p:txBody>
      </p:sp>
      <p:pic>
        <p:nvPicPr>
          <p:cNvPr id="5" name="Picture 4" descr="A close up of a book cover&#10;&#10;Description automatically generated">
            <a:extLst>
              <a:ext uri="{FF2B5EF4-FFF2-40B4-BE49-F238E27FC236}">
                <a16:creationId xmlns:a16="http://schemas.microsoft.com/office/drawing/2014/main" id="{5884B1E0-CA44-7B3E-AEF2-ED7DD526B43D}"/>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1126793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3A628-3FC0-1D6E-B11E-2AE381BCCC6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31ED419-8DC3-DCD1-6556-EA0878EA378C}"/>
              </a:ext>
            </a:extLst>
          </p:cNvPr>
          <p:cNvSpPr txBox="1">
            <a:spLocks noChangeArrowheads="1"/>
          </p:cNvSpPr>
          <p:nvPr/>
        </p:nvSpPr>
        <p:spPr bwMode="auto">
          <a:xfrm>
            <a:off x="173038" y="801254"/>
            <a:ext cx="11805602"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12 So then, brethren, we are under obligation, not to the flesh, to live according to the flesh —  13 for if you are living according to the flesh, you must die; but if by the Spirit you are putting to death the deeds of the body, you will live. 14 For all who are being led by the Spirit of God, these are sons of God.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953B167-200B-EC1D-722E-3D017EE50B8B}"/>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8:12-14</a:t>
            </a:r>
          </a:p>
        </p:txBody>
      </p:sp>
    </p:spTree>
    <p:extLst>
      <p:ext uri="{BB962C8B-B14F-4D97-AF65-F5344CB8AC3E}">
        <p14:creationId xmlns:p14="http://schemas.microsoft.com/office/powerpoint/2010/main" val="3970498772"/>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FB25C3-061C-1423-FB0D-881910E4AB3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90FF165-4FF5-C3AF-C64D-80FE4F6997D5}"/>
              </a:ext>
            </a:extLst>
          </p:cNvPr>
          <p:cNvSpPr txBox="1">
            <a:spLocks noChangeArrowheads="1"/>
          </p:cNvSpPr>
          <p:nvPr/>
        </p:nvSpPr>
        <p:spPr bwMode="auto">
          <a:xfrm>
            <a:off x="173038" y="801254"/>
            <a:ext cx="11805602"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15 For you have not received a spirit of slavery leading to fear again, but you have received a spirit of adoption as sons by which we cry out, "Abba! Father!" 16 The Spirit Himself testifies with our spirit that we are children of God, 17 and if children, heirs also, heirs of God and fellow heirs with Christ, if indeed we suffer with Him so that we may also be glorified with Him.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492ECF9-8F86-6F52-E9CA-C9F5E25BBB0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8:15-17</a:t>
            </a:r>
          </a:p>
        </p:txBody>
      </p:sp>
    </p:spTree>
    <p:extLst>
      <p:ext uri="{BB962C8B-B14F-4D97-AF65-F5344CB8AC3E}">
        <p14:creationId xmlns:p14="http://schemas.microsoft.com/office/powerpoint/2010/main" val="1690934050"/>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B28CA1-ED13-3A0F-D894-EF471995695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3776E7D-E02E-FA4B-2F98-CA6D4D470824}"/>
              </a:ext>
            </a:extLst>
          </p:cNvPr>
          <p:cNvSpPr txBox="1">
            <a:spLocks noChangeArrowheads="1"/>
          </p:cNvSpPr>
          <p:nvPr/>
        </p:nvSpPr>
        <p:spPr bwMode="auto">
          <a:xfrm>
            <a:off x="173038" y="1013126"/>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ctr"/>
            <a:r>
              <a:rPr lang="en-US" sz="4800" b="0" dirty="0">
                <a:solidFill>
                  <a:schemeClr val="tx1"/>
                </a:solidFill>
                <a:effectLst/>
                <a:latin typeface="Arial" panose="020B0604020202020204" pitchFamily="34" charset="0"/>
                <a:ea typeface="Times New Roman" panose="02020603050405020304" pitchFamily="18" charset="0"/>
              </a:rPr>
              <a:t>To have the Spirit of Christ</a:t>
            </a:r>
          </a:p>
          <a:p>
            <a:pPr marL="0" marR="0" algn="ctr"/>
            <a:r>
              <a:rPr lang="en-US" sz="4800" b="0" dirty="0">
                <a:solidFill>
                  <a:schemeClr val="tx1"/>
                </a:solidFill>
                <a:effectLst/>
                <a:latin typeface="Arial" panose="020B0604020202020204" pitchFamily="34" charset="0"/>
                <a:ea typeface="Times New Roman" panose="02020603050405020304" pitchFamily="18" charset="0"/>
              </a:rPr>
              <a:t>is to have the assurance of salvation</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0D237E6-79CA-C63F-6CA2-C20BA6ADA7A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THOUGHT</a:t>
            </a:r>
          </a:p>
        </p:txBody>
      </p:sp>
    </p:spTree>
    <p:extLst>
      <p:ext uri="{BB962C8B-B14F-4D97-AF65-F5344CB8AC3E}">
        <p14:creationId xmlns:p14="http://schemas.microsoft.com/office/powerpoint/2010/main" val="3658908406"/>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879309"/>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1028700" marR="0" lvl="0" indent="-102870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Holy Spirit </a:t>
            </a:r>
            <a:r>
              <a:rPr lang="en-US" sz="4400" i="0"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leads</a:t>
            </a: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us (14)</a:t>
            </a:r>
          </a:p>
          <a:p>
            <a:pPr marL="1028700" marR="0" lvl="0" indent="-102870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Holy Spirit </a:t>
            </a:r>
            <a:r>
              <a:rPr lang="en-US" sz="4400" i="0"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liberates</a:t>
            </a: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us (15)</a:t>
            </a:r>
          </a:p>
          <a:p>
            <a:pPr marL="1028700" marR="0" lvl="0" indent="-102870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Holy Spirit </a:t>
            </a:r>
            <a:r>
              <a:rPr lang="en-US" sz="4400" i="0"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lightens</a:t>
            </a: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us (16-17)</a:t>
            </a:r>
            <a:endParaRPr lang="en-US" sz="4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for Romans 8:14-17</a:t>
            </a:r>
          </a:p>
        </p:txBody>
      </p:sp>
    </p:spTree>
    <p:extLst>
      <p:ext uri="{BB962C8B-B14F-4D97-AF65-F5344CB8AC3E}">
        <p14:creationId xmlns:p14="http://schemas.microsoft.com/office/powerpoint/2010/main" val="1317570804"/>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B8C8E-454C-ACC1-B6E9-2B84907D219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B6B93C3-77D3-564A-AB55-7A6A8F27E728}"/>
              </a:ext>
            </a:extLst>
          </p:cNvPr>
          <p:cNvSpPr txBox="1">
            <a:spLocks noChangeArrowheads="1"/>
          </p:cNvSpPr>
          <p:nvPr/>
        </p:nvSpPr>
        <p:spPr bwMode="auto">
          <a:xfrm>
            <a:off x="158496" y="898767"/>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startAt="2"/>
            </a:pPr>
            <a:r>
              <a:rPr lang="en-US" sz="3600" i="0" dirty="0">
                <a:solidFill>
                  <a:schemeClr val="tx1"/>
                </a:solidFill>
                <a:latin typeface="Arial" panose="020B0604020202020204" pitchFamily="34" charset="0"/>
              </a:rPr>
              <a:t>The Holy Spirit liberates us (8:15)</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you have not received a spirit of slavery leading to fear again, but you have received a spirit of adoption as sons by which we cry out, "Abba! Father!"</a:t>
            </a:r>
          </a:p>
          <a:p>
            <a:pPr lvl="0"/>
            <a:endParaRPr lang="en-US" sz="12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17B52AA5-3B14-F99C-0DD0-E4BB4A41B4B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Adoption </a:t>
            </a:r>
            <a:r>
              <a:rPr lang="en-US" sz="2800" dirty="0">
                <a:latin typeface="Arial" panose="020B0604020202020204" pitchFamily="34" charset="0"/>
                <a:cs typeface="Arial" panose="020B0604020202020204" pitchFamily="34" charset="0"/>
              </a:rPr>
              <a:t>(Romans 8:14-17)</a:t>
            </a:r>
          </a:p>
        </p:txBody>
      </p:sp>
      <p:sp>
        <p:nvSpPr>
          <p:cNvPr id="2" name="Text Box 3">
            <a:extLst>
              <a:ext uri="{FF2B5EF4-FFF2-40B4-BE49-F238E27FC236}">
                <a16:creationId xmlns:a16="http://schemas.microsoft.com/office/drawing/2014/main" id="{94FB628E-0996-5647-13C3-88A558455B3A}"/>
              </a:ext>
            </a:extLst>
          </p:cNvPr>
          <p:cNvSpPr txBox="1">
            <a:spLocks noChangeArrowheads="1"/>
          </p:cNvSpPr>
          <p:nvPr/>
        </p:nvSpPr>
        <p:spPr bwMode="auto">
          <a:xfrm>
            <a:off x="173038" y="2875378"/>
            <a:ext cx="1180560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914400" marR="0" indent="-914400" algn="just">
              <a:buAutoNum type="alphaUcPeriod"/>
            </a:pPr>
            <a:r>
              <a:rPr lang="en-US" b="0" i="0" dirty="0">
                <a:solidFill>
                  <a:schemeClr val="tx1"/>
                </a:solidFill>
                <a:latin typeface="Arial" panose="020B0604020202020204" pitchFamily="34" charset="0"/>
                <a:ea typeface="Calibri" panose="020F0502020204030204" pitchFamily="34" charset="0"/>
              </a:rPr>
              <a:t>The Holy Spirit liberates us from our old problem (15a)</a:t>
            </a:r>
          </a:p>
          <a:p>
            <a:pPr marL="914400" marR="0" indent="-914400" algn="just">
              <a:buAutoNum type="alphaUcPeriod"/>
            </a:pPr>
            <a:r>
              <a:rPr lang="en-US" b="0" i="0" dirty="0">
                <a:solidFill>
                  <a:schemeClr val="tx1"/>
                </a:solidFill>
                <a:latin typeface="Arial" panose="020B0604020202020204" pitchFamily="34" charset="0"/>
                <a:ea typeface="Calibri" panose="020F0502020204030204" pitchFamily="34" charset="0"/>
              </a:rPr>
              <a:t>The Holy Spirit liberates us to a new position (15b)</a:t>
            </a:r>
          </a:p>
        </p:txBody>
      </p:sp>
    </p:spTree>
    <p:extLst>
      <p:ext uri="{BB962C8B-B14F-4D97-AF65-F5344CB8AC3E}">
        <p14:creationId xmlns:p14="http://schemas.microsoft.com/office/powerpoint/2010/main" val="93068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7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
                                            <p:txEl>
                                              <p:pRg st="0" end="0"/>
                                            </p:txEl>
                                          </p:spTgt>
                                        </p:tgtEl>
                                        <p:attrNameLst>
                                          <p:attrName>style.visibility</p:attrName>
                                        </p:attrNameLst>
                                      </p:cBhvr>
                                      <p:to>
                                        <p:strVal val="visible"/>
                                      </p:to>
                                    </p:set>
                                    <p:animEffect transition="in" filter="fade">
                                      <p:cBhvr>
                                        <p:cTn id="16" dur="225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Effect transition="in" filter="fade">
                                      <p:cBhvr>
                                        <p:cTn id="21" dur="225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DACC51-9503-EA36-96CE-D03693A3973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D0F2053-A6D3-9E43-F77B-421CFC912F7B}"/>
              </a:ext>
            </a:extLst>
          </p:cNvPr>
          <p:cNvSpPr txBox="1">
            <a:spLocks noChangeArrowheads="1"/>
          </p:cNvSpPr>
          <p:nvPr/>
        </p:nvSpPr>
        <p:spPr bwMode="auto">
          <a:xfrm>
            <a:off x="173038" y="801254"/>
            <a:ext cx="11805602" cy="5346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4 But when the fullness of the time came, God sent forth His Son, born of a woman, born under the Law, 5 so that He might redeem those who were under the Law, that we might receive the adoption as sons. 6 Because you are sons, God has sent forth the Spirit of His Son into our hearts, crying, "Abba! Father!" 7 Therefore you are no longer a slave, but a son; and if a son, then an heir through God.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285C6E2-F7F4-EF81-D162-66C4C96238A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Galatians 4:4-7</a:t>
            </a:r>
          </a:p>
        </p:txBody>
      </p:sp>
    </p:spTree>
    <p:extLst>
      <p:ext uri="{BB962C8B-B14F-4D97-AF65-F5344CB8AC3E}">
        <p14:creationId xmlns:p14="http://schemas.microsoft.com/office/powerpoint/2010/main" val="3034594876"/>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5436B5-8D46-2029-A991-A7A9F7C66E4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AEFFF1D-5397-2E70-AD70-7B7F7E120A52}"/>
              </a:ext>
            </a:extLst>
          </p:cNvPr>
          <p:cNvSpPr txBox="1">
            <a:spLocks noChangeArrowheads="1"/>
          </p:cNvSpPr>
          <p:nvPr/>
        </p:nvSpPr>
        <p:spPr bwMode="auto">
          <a:xfrm>
            <a:off x="173038" y="801254"/>
            <a:ext cx="118056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914400" marR="0" indent="-914400" algn="just">
              <a:buAutoNum type="arabicPeriod"/>
            </a:pPr>
            <a:r>
              <a:rPr lang="en-US" sz="4800" b="0"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Receiving special attention</a:t>
            </a:r>
          </a:p>
          <a:p>
            <a:pPr marL="914400" marR="0" indent="-914400" algn="just">
              <a:buAutoNum type="arabicPeriod"/>
            </a:pPr>
            <a:r>
              <a:rPr lang="en-US" sz="4800" b="0" i="0" dirty="0">
                <a:solidFill>
                  <a:schemeClr val="tx1"/>
                </a:solidFill>
                <a:latin typeface="Calibri" panose="020F0502020204030204" pitchFamily="34" charset="0"/>
                <a:ea typeface="Calibri" panose="020F0502020204030204" pitchFamily="34" charset="0"/>
                <a:cs typeface="Calibri" panose="020F0502020204030204" pitchFamily="34" charset="0"/>
              </a:rPr>
              <a:t>Receiving a new identity</a:t>
            </a:r>
          </a:p>
          <a:p>
            <a:pPr marL="914400" marR="0" indent="-914400" algn="just">
              <a:buAutoNum type="arabicPeriod"/>
            </a:pPr>
            <a:r>
              <a:rPr lang="en-US" sz="4800" b="0"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Receiving an inheritance</a:t>
            </a:r>
          </a:p>
          <a:p>
            <a:pPr marL="914400" marR="0" indent="-914400" algn="just">
              <a:buAutoNum type="arabicPeriod"/>
            </a:pPr>
            <a:r>
              <a:rPr lang="en-US" sz="4800" b="0" i="0" dirty="0">
                <a:solidFill>
                  <a:schemeClr val="tx1"/>
                </a:solidFill>
                <a:latin typeface="Calibri" panose="020F0502020204030204" pitchFamily="34" charset="0"/>
                <a:ea typeface="Calibri" panose="020F0502020204030204" pitchFamily="34" charset="0"/>
                <a:cs typeface="Calibri" panose="020F0502020204030204" pitchFamily="34" charset="0"/>
              </a:rPr>
              <a:t>Receiving a new nature (only when adopted by God the Father)</a:t>
            </a:r>
            <a:endParaRPr lang="en-US" sz="48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10039149-76D5-93C6-D012-04E321A3BF8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Adoption</a:t>
            </a:r>
          </a:p>
        </p:txBody>
      </p:sp>
    </p:spTree>
    <p:extLst>
      <p:ext uri="{BB962C8B-B14F-4D97-AF65-F5344CB8AC3E}">
        <p14:creationId xmlns:p14="http://schemas.microsoft.com/office/powerpoint/2010/main" val="26156468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69DAD4-6840-26AA-F867-03065F84484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430B934-7440-D044-F851-EEDA15007376}"/>
              </a:ext>
            </a:extLst>
          </p:cNvPr>
          <p:cNvSpPr txBox="1">
            <a:spLocks noChangeArrowheads="1"/>
          </p:cNvSpPr>
          <p:nvPr/>
        </p:nvSpPr>
        <p:spPr bwMode="auto">
          <a:xfrm>
            <a:off x="173038" y="801254"/>
            <a:ext cx="11805602" cy="3376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lnSpc>
                <a:spcPct val="97000"/>
              </a:lnSpc>
            </a:pP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4 But when the fullness of the time came, God sent forth His Son, born of a woman, born under the Law, 5 so that He might redeem those who were under the Law, that we might receive the adoption as sons..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3D0DACD-1F5D-C065-BFC1-DEDC0AB32F7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Galatians 4:4-5</a:t>
            </a:r>
          </a:p>
        </p:txBody>
      </p:sp>
    </p:spTree>
    <p:extLst>
      <p:ext uri="{BB962C8B-B14F-4D97-AF65-F5344CB8AC3E}">
        <p14:creationId xmlns:p14="http://schemas.microsoft.com/office/powerpoint/2010/main" val="2719826379"/>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5211</TotalTime>
  <Words>784</Words>
  <Application>Microsoft Office PowerPoint</Application>
  <PresentationFormat>Widescreen</PresentationFormat>
  <Paragraphs>52</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Abadi</vt:lpstr>
      <vt:lpstr>Aptos</vt:lpstr>
      <vt:lpstr>Arial</vt:lpstr>
      <vt:lpstr>Avenir Next LT Pro Light</vt:lpstr>
      <vt:lpstr>Bookman Old Style</vt:lpstr>
      <vt:lpstr>Calibri</vt:lpstr>
      <vt:lpstr>Rockwell</vt:lpstr>
      <vt:lpstr>Wingdings</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Katarzyna Hader</cp:lastModifiedBy>
  <cp:revision>56</cp:revision>
  <dcterms:created xsi:type="dcterms:W3CDTF">2022-12-30T16:15:56Z</dcterms:created>
  <dcterms:modified xsi:type="dcterms:W3CDTF">2025-05-11T14:22:11Z</dcterms:modified>
</cp:coreProperties>
</file>